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ED641-F679-4038-AFBE-4A6807CD9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0F8858-E1FD-48CC-83CF-B90360347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82BAC2-96D7-4740-B79A-FDB2AD4D7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87702B-5BD9-4F71-9426-49F28306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55D79B-A9A4-49D9-9A8A-2F2493A77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3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1FF24-9A2A-4B53-9732-747F3E41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0617C5-8D69-4B81-80B1-F9132F594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95D7C0-4D84-4E3F-8B8F-122DABD2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6EF30A-7353-44B5-86FE-E0B0A8FD3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7AD474-CD52-4D99-B109-FBB15990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84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6A7D4-C3E4-4A39-A494-150F6F7F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B2E6EF-2C6B-4CD8-89B9-6CB1D4A7D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992CC1-4CBA-46A3-BD8F-7F08FDA86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ADF7D5-7517-4EE3-99B7-249CAA57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7BAD17-8125-43DF-86A2-C1DE1300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34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A39BC-7DB8-4B56-BDC6-BF19DAB8B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51324-A868-466D-ABDA-44101CB603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60A492-12AA-4256-86DE-ABCE0DA79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0CA6E1-89D1-4059-AF13-68D47434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377E95-C043-4C03-893A-604541DED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E312B2-D06F-4CEF-B629-824CC1BA7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72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9B590-BDEF-408E-A15F-CA1C44C81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1C8DA0-78D1-4D9E-8037-0B55DDA40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414D22-C7F3-42DA-A789-E04A0A014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3454C2-13E9-48B9-878B-C4ED203F4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D93F54-B8A3-42FE-8DFB-46BD03CFA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1F0207-D515-4E1D-B3FA-AF637899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E9696C-FC63-41D2-985E-1A313EF24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12A83B-184E-48B0-841D-8BE051438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87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60441-C9F4-481D-B81F-94180121B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A99123-E060-4138-AC76-35D48EC7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3A802A-F119-4E54-BF7E-4E6F17F7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4729C4-8878-49FF-A5C5-8EB4CEED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6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57F9BA-5982-4FE7-A475-CE7DD9FD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6E9806-6E35-4696-AD19-34576BD6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DDBF6D-5811-446A-9F37-15FC0439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F7275-223E-48EF-B615-48CAE2474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BFBAAF-94ED-4630-8D90-319EBDF9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DB5E36-F918-43A5-A7B8-57BEE7780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9F749F-F12A-45B6-8825-9DF0F122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DBC92A-31BA-42B1-B035-FCC01C91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B08312-BB6B-4A6C-9646-3607DD32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7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E87ED-9C8A-4348-AE6E-60308B273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28AE072-DA24-4669-8877-0FBAD3B3C3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6A4F31-9329-4306-B2DA-C69FA1157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A40DE5-EC0A-4319-BC0F-F51FBD11E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C6C809-F301-420D-B3FB-83411C09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C44C44-66C7-44A4-B475-7A324A74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9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1AD75-013D-436B-A646-6B1422C09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26971F-B916-4050-93B9-0920E32B6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A3B71-944B-4776-9F9C-3D128555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A17075-4CED-467F-8285-617C8C29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588126-3017-447E-A344-A448FFDF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3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EC844B-0409-499F-A5BE-9FE7DCCAE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339D73-9426-4567-B0CE-5C5101F91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2BEB6-5FDA-4DAF-845F-669C04658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B80EA-DA71-4E40-BC8E-67660563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478FDB-3B3D-43AA-BFC6-CE42896E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74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1485B-EBF3-4A57-95C8-37D3BD0FD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354BCB-CFE1-43F1-809B-FC1042297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11B09B-1A24-47DC-AE4B-FE455B368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CF1B9-CFFF-4BFE-AA97-6FA5B4C94E49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01D95C-E2EB-48B3-AA55-1D87C45EF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ECB4C9-4357-4ED3-AC74-E269F20E1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63436-E57D-41BB-B90E-C724552D5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6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8A907-5823-4702-A251-392F0BC09E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Биотехнология негіздері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4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EBF12D-B413-4679-8DD8-AEA9424E8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665" y="382555"/>
            <a:ext cx="9899780" cy="579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Т биотехнология - презентация онлайн">
            <a:extLst>
              <a:ext uri="{FF2B5EF4-FFF2-40B4-BE49-F238E27FC236}">
                <a16:creationId xmlns:a16="http://schemas.microsoft.com/office/drawing/2014/main" id="{CB3CE924-B46B-4E56-935D-41F6452E17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08" y="475861"/>
            <a:ext cx="10590245" cy="570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4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56E51-668D-46F6-B304-02B9ECB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ДТ биотехнология - презентация онлайн">
            <a:extLst>
              <a:ext uri="{FF2B5EF4-FFF2-40B4-BE49-F238E27FC236}">
                <a16:creationId xmlns:a16="http://schemas.microsoft.com/office/drawing/2014/main" id="{E651E7DE-14D3-450B-AD5B-C2A70CDC1F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69167"/>
            <a:ext cx="11849879" cy="628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31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F4FC7-B9AA-4343-9F16-4153CB9F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B4678EC-250D-4B21-9F08-8740C4F82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5"/>
            <a:ext cx="10610462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38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Широкоэкранный</PresentationFormat>
  <Paragraphs>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Биотехнология негіздері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Биотехнология негіздері</dc:title>
  <dc:creator>User</dc:creator>
  <cp:lastModifiedBy>User</cp:lastModifiedBy>
  <cp:revision>2</cp:revision>
  <dcterms:created xsi:type="dcterms:W3CDTF">2020-08-19T03:59:45Z</dcterms:created>
  <dcterms:modified xsi:type="dcterms:W3CDTF">2020-08-19T04:11:41Z</dcterms:modified>
</cp:coreProperties>
</file>